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CFD"/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89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578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GOOGLE MAPS LEAD SCRAPER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344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Automated Business Data Extraction Web Application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9710" y="3952518"/>
            <a:ext cx="7617381" cy="609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2402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Technology Stack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7484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Python, Flask, Playwright, BeautifulSoup, Pandas, HTML, CSS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49710" y="5564981"/>
            <a:ext cx="7617381" cy="609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8527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Presented By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63609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[SACHIN K C]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A34D5-8753-ADE5-1E27-EE1C3ABB6A1F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2846"/>
            <a:ext cx="7556421" cy="1413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 &amp; Future Roadmap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83894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Google Maps Lead Scraper revolutionizes lead generation, offering an automated, efficient, and scalable solution.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24932" y="3486388"/>
            <a:ext cx="3825835" cy="3880247"/>
          </a:xfrm>
          <a:prstGeom prst="roundRect">
            <a:avLst>
              <a:gd name="adj" fmla="val 4055"/>
            </a:avLst>
          </a:prstGeom>
          <a:solidFill>
            <a:srgbClr val="C49F8C">
              <a:alpha val="95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40316" y="3691057"/>
            <a:ext cx="3393877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40316" y="4319945"/>
            <a:ext cx="3395067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Automates business lead generation using advanced browser automation and delivers structured data in Excel format.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28910" y="3691057"/>
            <a:ext cx="3438287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Enhancements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28910" y="4319945"/>
            <a:ext cx="3515320" cy="2689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Database integration (PostgreSQL/MongoDB)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Proxy rotation for large-scale operations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Cloud deployment options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Direct CRM integration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Multi-format export (CSV, JSON)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7600D1-60A0-9941-D0DC-1C6819691BB2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0829"/>
            <a:ext cx="688383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 New Era of Lead Generation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81068"/>
            <a:ext cx="130428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Google Maps Lead Scraper is a web-based automation system designed to extract structured business data from Google Maps search results. It transforms raw map data into actionable insights for your business.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5925"/>
            <a:ext cx="1320403" cy="13204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78023" y="2635925"/>
            <a:ext cx="162282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Search Queries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78023" y="3366611"/>
            <a:ext cx="162282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Accepts diverse search inputs to target specific markets.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32" y="2635925"/>
            <a:ext cx="1320522" cy="13205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89984" y="2635925"/>
            <a:ext cx="1622822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Collects Business Details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589984" y="3682841"/>
            <a:ext cx="162282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Gathers essential information for comprehensive lead profiles.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594" y="2635925"/>
            <a:ext cx="1320403" cy="13204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01827" y="2635925"/>
            <a:ext cx="162282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Extracts Emails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901827" y="3366611"/>
            <a:ext cx="162282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Automated email retrieval directly from business websites.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9436" y="2635925"/>
            <a:ext cx="1320522" cy="13205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213788" y="2635925"/>
            <a:ext cx="1622822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Retrieves Ratings &amp; Reviews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2213788" y="3682841"/>
            <a:ext cx="162282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Provides valuable social proof and customer sentiment.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51596"/>
            <a:ext cx="1320403" cy="132040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278023" y="5151596"/>
            <a:ext cx="162282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Exports to Excel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2278023" y="5882283"/>
            <a:ext cx="1622822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Delivers clean, organized data in a widely compatible format.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BEB45-CBE1-D8BC-38E6-95A389F41912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37342"/>
            <a:ext cx="7578090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Automated Lead Generation Matters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2955" y="2226469"/>
            <a:ext cx="7578090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Manual data collection from Google Maps is a time-consuming and resource-intensive task. Our system automates this critical process, generating structured business leads efficiently.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82955" y="3540323"/>
            <a:ext cx="3543419" cy="2912507"/>
          </a:xfrm>
          <a:prstGeom prst="roundRect">
            <a:avLst>
              <a:gd name="adj" fmla="val 2904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0" y="3781901"/>
            <a:ext cx="330279" cy="264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5904" y="3769281"/>
            <a:ext cx="260913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Crucial for Growth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515904" y="4278392"/>
            <a:ext cx="2609136" cy="1824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Sales outreach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Digital marketing campaigns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Market research &amp; analysis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CRM integration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825246" y="3540323"/>
            <a:ext cx="3543419" cy="3850838"/>
          </a:xfrm>
          <a:prstGeom prst="roundRect">
            <a:avLst>
              <a:gd name="adj" fmla="val 2387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81" y="3781901"/>
            <a:ext cx="330279" cy="2642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58195" y="3769281"/>
            <a:ext cx="2609136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Impact of Automation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558195" y="4608790"/>
            <a:ext cx="2609136" cy="2432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Eliminates manual inefficiencies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Reduces operational costs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Ensures data consistency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Accelerates sales cycles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114264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Challenges of Manual Data Collection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16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 methods for extracting business information from Google Maps are riddled with inefficiencies. These limitations hinder scalable lead generation.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02612"/>
            <a:ext cx="4196358" cy="2120622"/>
          </a:xfrm>
          <a:prstGeom prst="roundRect">
            <a:avLst>
              <a:gd name="adj" fmla="val 68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3310" y="2802612"/>
            <a:ext cx="121920" cy="212062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0599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Manual Copy-Paste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356806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Slow, tedious, and prone to human error.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2802612"/>
            <a:ext cx="4196358" cy="2120622"/>
          </a:xfrm>
          <a:prstGeom prst="roundRect">
            <a:avLst>
              <a:gd name="adj" fmla="val 68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186482" y="2802612"/>
            <a:ext cx="121920" cy="212062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30599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No Bulk Export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65696" y="356806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Limited ability to download data in aggregate.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2802612"/>
            <a:ext cx="4196358" cy="2120622"/>
          </a:xfrm>
          <a:prstGeom prst="roundRect">
            <a:avLst>
              <a:gd name="adj" fmla="val 68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09653" y="2802612"/>
            <a:ext cx="121920" cy="212062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3059906"/>
            <a:ext cx="35903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Email Extraction Difficulty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988868" y="394013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Often requires navigating to external websites manually.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150048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3310" y="5150048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42524" y="54073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Time-Consuming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42524" y="591550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Significant labor hours for even modest datasets.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16962" y="5150048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186482" y="5150048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565696" y="54073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Not Scalable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565696" y="591550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Impossible to process large volumes of data effectively.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93790" y="715375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automated solution is required for efficient and reliable data collection.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17C35-ABCF-9104-5FDB-B44CA6A9906B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46271"/>
            <a:ext cx="6188512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Our Automated Solution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3787" y="1724382"/>
            <a:ext cx="13082826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proposed system leverages advanced web automation to deliver a seamless, efficient, and scalable lead generation experience.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3787" y="2590086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01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73787" y="2924175"/>
            <a:ext cx="6444139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3787" y="3074908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Browser Automation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3787" y="3536037"/>
            <a:ext cx="644413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Utilizes Playwright for robust and reliable web interaction.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12355" y="2590086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02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2355" y="2924175"/>
            <a:ext cx="644425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12355" y="3074908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Auto-Scrolling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12355" y="3536037"/>
            <a:ext cx="644425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Automatically loads all available Google Maps results.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73787" y="4211479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03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73787" y="4545568"/>
            <a:ext cx="6444139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3787" y="4696301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Detail Extraction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73787" y="5157430"/>
            <a:ext cx="644413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Captures comprehensive business information.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12355" y="4211479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04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12355" y="4545568"/>
            <a:ext cx="644425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12355" y="4696301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Email Collection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12355" y="5157430"/>
            <a:ext cx="644425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Visits official websites to gather contact emails.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73787" y="5832872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05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73787" y="6166961"/>
            <a:ext cx="6444139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73787" y="6317694"/>
            <a:ext cx="296596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Background Processing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73787" y="6778823"/>
            <a:ext cx="6444139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Runs scraper in a separate thread for uninterrupted user experience.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412355" y="5832872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06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412355" y="6166961"/>
            <a:ext cx="6444258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12355" y="6317694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Preview &amp; Download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12355" y="6778823"/>
            <a:ext cx="644425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Offers immediate access to generated results.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D7CFD-932B-95E5-609E-63FECA60CFAD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707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 Overview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757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solution is built on a modern, modular architecture, ensuring scalability, maintainability, and robust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layer is designed for specific functionalities, contributing to a cohesive and powerful lead scraping system.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252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Modular Design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29608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system is broken down into distinct modules, each responsible for a specific function, enhancing development efficiency and system reliability.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2456855"/>
            <a:ext cx="2396252" cy="2930009"/>
          </a:xfrm>
          <a:prstGeom prst="roundRect">
            <a:avLst>
              <a:gd name="adj" fmla="val 357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91883" y="266854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0237" y="2836902"/>
            <a:ext cx="275511" cy="2755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91883" y="3464600"/>
            <a:ext cx="197286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Interface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91883" y="3909536"/>
            <a:ext cx="197286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Accepts query, max results, output filename.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8860155" y="2456855"/>
            <a:ext cx="2396371" cy="2930009"/>
          </a:xfrm>
          <a:prstGeom prst="roundRect">
            <a:avLst>
              <a:gd name="adj" fmla="val 357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071848" y="266854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0203" y="2836902"/>
            <a:ext cx="275511" cy="2755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071848" y="3464600"/>
            <a:ext cx="197298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Job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071848" y="4244340"/>
            <a:ext cx="197298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Generates unique job IDs, tracks status.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1440239" y="2456855"/>
            <a:ext cx="2396252" cy="2930009"/>
          </a:xfrm>
          <a:prstGeom prst="roundRect">
            <a:avLst>
              <a:gd name="adj" fmla="val 357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11651933" y="266854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0287" y="2836902"/>
            <a:ext cx="275511" cy="2755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651933" y="3464600"/>
            <a:ext cx="197286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Scraper Engine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1651933" y="3909536"/>
            <a:ext cx="197286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Extracts business details, email addresses.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280190" y="5570577"/>
            <a:ext cx="7556302" cy="1974652"/>
          </a:xfrm>
          <a:prstGeom prst="roundRect">
            <a:avLst>
              <a:gd name="adj" fmla="val 434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491883" y="5782270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0237" y="5950625"/>
            <a:ext cx="275511" cy="27551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491883" y="657832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Export Module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491883" y="7023259"/>
            <a:ext cx="71329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Converts data to Excel, enables download.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C2B4EA-D7E3-7E96-0248-8E6C77D8AE3E}"/>
              </a:ext>
            </a:extLst>
          </p:cNvPr>
          <p:cNvSpPr/>
          <p:nvPr/>
        </p:nvSpPr>
        <p:spPr>
          <a:xfrm>
            <a:off x="12609095" y="7728942"/>
            <a:ext cx="1989221" cy="484616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954" y="607219"/>
            <a:ext cx="6110645" cy="652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Automated Workflow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2954" y="1607582"/>
            <a:ext cx="1308449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From query input to file download, our system streamlines the entire data extraction process.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61" y="2101691"/>
            <a:ext cx="11678960" cy="50362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1545" y="6174579"/>
            <a:ext cx="2782034" cy="347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Auto-Scroll &amp; Extract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61545" y="5008775"/>
            <a:ext cx="2782034" cy="347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Start Scraper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61545" y="3854746"/>
            <a:ext cx="2782034" cy="347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Create Job ID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61545" y="2688941"/>
            <a:ext cx="2782034" cy="347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Query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2954" y="7333774"/>
            <a:ext cx="1308449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automated process ensures efficiency and accuracy, delivering leads directly to your desktop.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AED010-52AC-40C5-E23B-C5A8F5AD5D64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6919"/>
            <a:ext cx="61727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Features &amp; Advantages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28154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Features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001572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Background processing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Automated email extraction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Ratings and reviews scraping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Social media link detection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Direct Excel export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42721" y="3328154"/>
            <a:ext cx="350150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Core Advantages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721" y="4001572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Significant time savings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Accurate, structured 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 architecture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Empowers marketing and sales teams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D78CC-B903-C7BF-98E2-D826E68D8F2F}"/>
              </a:ext>
            </a:extLst>
          </p:cNvPr>
          <p:cNvSpPr/>
          <p:nvPr/>
        </p:nvSpPr>
        <p:spPr>
          <a:xfrm>
            <a:off x="12609095" y="7571874"/>
            <a:ext cx="1989221" cy="641684"/>
          </a:xfrm>
          <a:prstGeom prst="rect">
            <a:avLst/>
          </a:prstGeom>
          <a:solidFill>
            <a:srgbClr val="FBFC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637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Sachin K C</cp:lastModifiedBy>
  <cp:revision>3</cp:revision>
  <dcterms:created xsi:type="dcterms:W3CDTF">2026-02-09T19:52:39Z</dcterms:created>
  <dcterms:modified xsi:type="dcterms:W3CDTF">2026-02-09T19:59:10Z</dcterms:modified>
</cp:coreProperties>
</file>